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28600" y="1905000"/>
            <a:ext cx="8686800" cy="286232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pages 244-245</a:t>
            </a:r>
          </a:p>
          <a:p>
            <a:pPr algn="ctr"/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Activités:  1, 3, 4, 5, et 6</a:t>
            </a:r>
          </a:p>
          <a:p>
            <a:pPr algn="ctr"/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PAS de phrases complètes!</a:t>
            </a:r>
            <a:endParaRPr lang="fr-FR" sz="36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 novembre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24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26</cp:revision>
  <dcterms:created xsi:type="dcterms:W3CDTF">2011-09-14T23:22:57Z</dcterms:created>
  <dcterms:modified xsi:type="dcterms:W3CDTF">2011-11-01T16:28:18Z</dcterms:modified>
</cp:coreProperties>
</file>